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63264-FB77-4C99-95A8-B87B286CC0F9}" type="datetimeFigureOut">
              <a:rPr lang="es-CL" smtClean="0"/>
              <a:t>14-09-2016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F4F49-079F-422E-9EF9-E928B9B3CD1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78528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63264-FB77-4C99-95A8-B87B286CC0F9}" type="datetimeFigureOut">
              <a:rPr lang="es-CL" smtClean="0"/>
              <a:t>14-09-2016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F4F49-079F-422E-9EF9-E928B9B3CD1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73223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63264-FB77-4C99-95A8-B87B286CC0F9}" type="datetimeFigureOut">
              <a:rPr lang="es-CL" smtClean="0"/>
              <a:t>14-09-2016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F4F49-079F-422E-9EF9-E928B9B3CD1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7961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63264-FB77-4C99-95A8-B87B286CC0F9}" type="datetimeFigureOut">
              <a:rPr lang="es-CL" smtClean="0"/>
              <a:t>14-09-2016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F4F49-079F-422E-9EF9-E928B9B3CD1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66968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63264-FB77-4C99-95A8-B87B286CC0F9}" type="datetimeFigureOut">
              <a:rPr lang="es-CL" smtClean="0"/>
              <a:t>14-09-2016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F4F49-079F-422E-9EF9-E928B9B3CD1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0862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63264-FB77-4C99-95A8-B87B286CC0F9}" type="datetimeFigureOut">
              <a:rPr lang="es-CL" smtClean="0"/>
              <a:t>14-09-2016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F4F49-079F-422E-9EF9-E928B9B3CD1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36749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63264-FB77-4C99-95A8-B87B286CC0F9}" type="datetimeFigureOut">
              <a:rPr lang="es-CL" smtClean="0"/>
              <a:t>14-09-2016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F4F49-079F-422E-9EF9-E928B9B3CD1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10943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63264-FB77-4C99-95A8-B87B286CC0F9}" type="datetimeFigureOut">
              <a:rPr lang="es-CL" smtClean="0"/>
              <a:t>14-09-2016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F4F49-079F-422E-9EF9-E928B9B3CD1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41202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63264-FB77-4C99-95A8-B87B286CC0F9}" type="datetimeFigureOut">
              <a:rPr lang="es-CL" smtClean="0"/>
              <a:t>14-09-2016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F4F49-079F-422E-9EF9-E928B9B3CD1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56375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63264-FB77-4C99-95A8-B87B286CC0F9}" type="datetimeFigureOut">
              <a:rPr lang="es-CL" smtClean="0"/>
              <a:t>14-09-2016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F4F49-079F-422E-9EF9-E928B9B3CD1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50280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63264-FB77-4C99-95A8-B87B286CC0F9}" type="datetimeFigureOut">
              <a:rPr lang="es-CL" smtClean="0"/>
              <a:t>14-09-2016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F4F49-079F-422E-9EF9-E928B9B3CD1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46971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63264-FB77-4C99-95A8-B87B286CC0F9}" type="datetimeFigureOut">
              <a:rPr lang="es-CL" smtClean="0"/>
              <a:t>14-09-2016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9F4F49-079F-422E-9EF9-E928B9B3CD1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10917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microsoft.com/office/2007/relationships/hdphoto" Target="../media/hdphoto1.wdp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microsoft.com/office/2007/relationships/hdphoto" Target="../media/hdphoto1.wdp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14 Imagen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9063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5433" t="6309" r="52416" b="2965"/>
          <a:stretch/>
        </p:blipFill>
        <p:spPr>
          <a:xfrm rot="5400000">
            <a:off x="2411760" y="153143"/>
            <a:ext cx="4320480" cy="9144001"/>
          </a:xfrm>
          <a:prstGeom prst="rect">
            <a:avLst/>
          </a:prstGeom>
        </p:spPr>
      </p:pic>
      <p:sp>
        <p:nvSpPr>
          <p:cNvPr id="4" name="3 CuadroTexto"/>
          <p:cNvSpPr txBox="1"/>
          <p:nvPr/>
        </p:nvSpPr>
        <p:spPr>
          <a:xfrm>
            <a:off x="0" y="6119336"/>
            <a:ext cx="916357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200" b="1" i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Protecciones Tecnológicas </a:t>
            </a:r>
            <a:r>
              <a:rPr lang="es-CL" sz="1200" b="1" i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Ltda. / Alcalde </a:t>
            </a:r>
            <a:r>
              <a:rPr lang="es-CL" sz="1200" b="1" i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Eduardo </a:t>
            </a:r>
            <a:r>
              <a:rPr lang="es-CL" sz="1200" b="1" i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Castillo Velasco #5458</a:t>
            </a:r>
            <a:r>
              <a:rPr lang="es-CL" sz="1200" b="1" i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. Ñuñoa, </a:t>
            </a:r>
            <a:r>
              <a:rPr lang="es-CL" sz="1200" b="1" i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Santiago / Fono </a:t>
            </a:r>
            <a:r>
              <a:rPr lang="es-CL" sz="1200" b="1" i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Fax (56-2) 22777021 </a:t>
            </a:r>
            <a:r>
              <a:rPr lang="es-CL" sz="1200" b="1" i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- </a:t>
            </a:r>
            <a:r>
              <a:rPr lang="es-CL" sz="1200" b="1" i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22722752</a:t>
            </a:r>
            <a:endParaRPr lang="es-CL" sz="1200" dirty="0">
              <a:solidFill>
                <a:srgbClr val="002060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 algn="ctr"/>
            <a:r>
              <a:rPr lang="es-CL" sz="1200" b="1" i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Rut: </a:t>
            </a:r>
            <a:r>
              <a:rPr lang="es-CL" sz="1200" b="1" i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79.647.210-3 / Giro</a:t>
            </a:r>
            <a:r>
              <a:rPr lang="es-CL" sz="1200" b="1" i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: </a:t>
            </a:r>
            <a:r>
              <a:rPr lang="es-CL" sz="1200" b="1" i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Venta </a:t>
            </a:r>
            <a:r>
              <a:rPr lang="es-CL" sz="1200" b="1" i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de </a:t>
            </a:r>
            <a:r>
              <a:rPr lang="es-CL" sz="1200" b="1" i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artículos médicos</a:t>
            </a:r>
            <a:endParaRPr lang="es-CL" sz="1200" dirty="0">
              <a:solidFill>
                <a:srgbClr val="002060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endParaRPr lang="es-CL" dirty="0"/>
          </a:p>
        </p:txBody>
      </p:sp>
      <p:sp>
        <p:nvSpPr>
          <p:cNvPr id="5" name="1 Conector recto"/>
          <p:cNvSpPr>
            <a:spLocks noChangeShapeType="1"/>
          </p:cNvSpPr>
          <p:nvPr/>
        </p:nvSpPr>
        <p:spPr bwMode="auto">
          <a:xfrm>
            <a:off x="2555776" y="1866518"/>
            <a:ext cx="0" cy="3528392"/>
          </a:xfrm>
          <a:prstGeom prst="line">
            <a:avLst/>
          </a:prstGeom>
          <a:noFill/>
          <a:ln w="38100" algn="ctr">
            <a:solidFill>
              <a:schemeClr val="accent5">
                <a:lumMod val="5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1028" name="Picture 4" descr="LOGO sloga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694" y="188640"/>
            <a:ext cx="179705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onvaTec (Singapore) 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0517" y="476672"/>
            <a:ext cx="1071563" cy="22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2" descr="MHC_liten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8452" y="402754"/>
            <a:ext cx="1039812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Resultado de imagen para VARIMED LOGO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3891" y="392634"/>
            <a:ext cx="962025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10 CuadroTexto"/>
          <p:cNvSpPr txBox="1"/>
          <p:nvPr/>
        </p:nvSpPr>
        <p:spPr>
          <a:xfrm>
            <a:off x="2853892" y="1809105"/>
            <a:ext cx="592373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CL" sz="1400" b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APÓSITO AUTOADHESIVO PARA EL SACRO, CON TECNOLOGÍA SAFETAC</a:t>
            </a:r>
          </a:p>
          <a:p>
            <a:pPr>
              <a:lnSpc>
                <a:spcPct val="150000"/>
              </a:lnSpc>
            </a:pPr>
            <a:r>
              <a:rPr lang="es-CL" sz="1400" dirty="0" err="1" smtClean="0">
                <a:solidFill>
                  <a:schemeClr val="accent5">
                    <a:lumMod val="5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Mepilex</a:t>
            </a:r>
            <a:r>
              <a:rPr lang="es-CL" sz="1400" dirty="0" smtClean="0">
                <a:solidFill>
                  <a:schemeClr val="accent5">
                    <a:lumMod val="5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</a:t>
            </a:r>
            <a:r>
              <a:rPr lang="es-CL" sz="1400" dirty="0" err="1" smtClean="0">
                <a:solidFill>
                  <a:schemeClr val="accent5">
                    <a:lumMod val="5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Border</a:t>
            </a:r>
            <a:r>
              <a:rPr lang="es-CL" sz="1400" dirty="0" smtClean="0">
                <a:solidFill>
                  <a:schemeClr val="accent5">
                    <a:lumMod val="5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</a:t>
            </a:r>
            <a:r>
              <a:rPr lang="es-CL" sz="1400" dirty="0" err="1" smtClean="0">
                <a:solidFill>
                  <a:schemeClr val="accent5">
                    <a:lumMod val="5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Sacrum</a:t>
            </a:r>
            <a:r>
              <a:rPr lang="es-CL" sz="1400" dirty="0" smtClean="0">
                <a:solidFill>
                  <a:schemeClr val="accent5">
                    <a:lumMod val="5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es un apósito todo en uno que absorbe y retiene el exudado de forma efectiva y mantiene húmedo el entorno de la herida. </a:t>
            </a:r>
          </a:p>
          <a:p>
            <a:pPr>
              <a:lnSpc>
                <a:spcPct val="150000"/>
              </a:lnSpc>
            </a:pPr>
            <a:r>
              <a:rPr lang="es-CL" sz="1400" dirty="0" err="1" smtClean="0">
                <a:solidFill>
                  <a:schemeClr val="accent5">
                    <a:lumMod val="5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Mepilex</a:t>
            </a:r>
            <a:r>
              <a:rPr lang="es-CL" sz="1400" dirty="0" smtClean="0">
                <a:solidFill>
                  <a:schemeClr val="accent5">
                    <a:lumMod val="5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® </a:t>
            </a:r>
            <a:r>
              <a:rPr lang="es-CL" sz="1400" dirty="0" err="1" smtClean="0">
                <a:solidFill>
                  <a:schemeClr val="accent5">
                    <a:lumMod val="5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Border</a:t>
            </a:r>
            <a:r>
              <a:rPr lang="es-CL" sz="1400" dirty="0" smtClean="0">
                <a:solidFill>
                  <a:schemeClr val="accent5">
                    <a:lumMod val="5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</a:t>
            </a:r>
            <a:r>
              <a:rPr lang="es-CL" sz="1400" dirty="0" err="1" smtClean="0">
                <a:solidFill>
                  <a:schemeClr val="accent5">
                    <a:lumMod val="5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Sacrum</a:t>
            </a:r>
            <a:r>
              <a:rPr lang="es-CL" sz="1400" dirty="0" smtClean="0">
                <a:solidFill>
                  <a:schemeClr val="accent5">
                    <a:lumMod val="5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es el único apósito adaptado a la zona sacra con todos los beneficios de </a:t>
            </a:r>
            <a:r>
              <a:rPr lang="es-CL" sz="1400" dirty="0" err="1" smtClean="0">
                <a:solidFill>
                  <a:schemeClr val="accent5">
                    <a:lumMod val="5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Mepilex</a:t>
            </a:r>
            <a:r>
              <a:rPr lang="es-CL" sz="1400" dirty="0" smtClean="0">
                <a:solidFill>
                  <a:schemeClr val="accent5">
                    <a:lumMod val="5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® </a:t>
            </a:r>
            <a:r>
              <a:rPr lang="es-CL" sz="1400" dirty="0" err="1" smtClean="0">
                <a:solidFill>
                  <a:schemeClr val="accent5">
                    <a:lumMod val="5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Border</a:t>
            </a:r>
            <a:r>
              <a:rPr lang="es-CL" sz="1400" dirty="0" smtClean="0">
                <a:solidFill>
                  <a:schemeClr val="accent5">
                    <a:lumMod val="5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y la Tecnología </a:t>
            </a:r>
            <a:r>
              <a:rPr lang="es-CL" sz="1400" dirty="0" err="1" smtClean="0">
                <a:solidFill>
                  <a:schemeClr val="accent5">
                    <a:lumMod val="5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Safetac</a:t>
            </a:r>
            <a:r>
              <a:rPr lang="es-CL" sz="1400" dirty="0" smtClean="0">
                <a:solidFill>
                  <a:schemeClr val="accent5">
                    <a:lumMod val="5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®. Esta exclusiva Tecnología asegura que el apósito se pueda cambiar sin causar traumatismo en la herida ni en la piel </a:t>
            </a:r>
            <a:r>
              <a:rPr lang="es-CL" sz="1400" dirty="0" err="1" smtClean="0">
                <a:solidFill>
                  <a:schemeClr val="accent5">
                    <a:lumMod val="5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perilesional</a:t>
            </a:r>
            <a:r>
              <a:rPr lang="es-CL" sz="1400" dirty="0" smtClean="0">
                <a:solidFill>
                  <a:schemeClr val="accent5">
                    <a:lumMod val="5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. Esto ayuda a minimizar el dolor durante el cambio de apósito y también asegura que la piel que rodea la herida se mantenga seca y sana. </a:t>
            </a:r>
          </a:p>
          <a:p>
            <a:pPr>
              <a:lnSpc>
                <a:spcPct val="150000"/>
              </a:lnSpc>
            </a:pPr>
            <a:endParaRPr lang="es-CL" sz="1400" dirty="0" smtClean="0">
              <a:solidFill>
                <a:schemeClr val="accent5">
                  <a:lumMod val="50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endParaRPr lang="es-CL" dirty="0">
              <a:solidFill>
                <a:schemeClr val="accent5">
                  <a:lumMod val="50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971600" y="1116033"/>
            <a:ext cx="56886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CL" sz="1600" b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FICHA TÉCNICA: MEPILEX BORDER SACRUM</a:t>
            </a:r>
          </a:p>
        </p:txBody>
      </p:sp>
      <p:pic>
        <p:nvPicPr>
          <p:cNvPr id="16" name="Imagen 3" descr="C:\Users\portbel001\Dropbox\Artemis Medical\Marketing - Packaging - identité visuelle\LOGO Design Brand\logo nateen R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4462" y="444922"/>
            <a:ext cx="868363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Imagen 1011" descr="http://ecx.images-amazon.com/images/I/314oUnJmGUL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72" y="2420889"/>
            <a:ext cx="2319788" cy="231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9353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14 Imagen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9063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5433" t="6309" r="52416" b="2965"/>
          <a:stretch/>
        </p:blipFill>
        <p:spPr>
          <a:xfrm rot="5400000">
            <a:off x="2411760" y="153143"/>
            <a:ext cx="4320480" cy="9144001"/>
          </a:xfrm>
          <a:prstGeom prst="rect">
            <a:avLst/>
          </a:prstGeom>
        </p:spPr>
      </p:pic>
      <p:sp>
        <p:nvSpPr>
          <p:cNvPr id="4" name="3 CuadroTexto"/>
          <p:cNvSpPr txBox="1"/>
          <p:nvPr/>
        </p:nvSpPr>
        <p:spPr>
          <a:xfrm>
            <a:off x="0" y="6119336"/>
            <a:ext cx="916357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200" b="1" i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Protecciones Tecnológicas </a:t>
            </a:r>
            <a:r>
              <a:rPr lang="es-CL" sz="1200" b="1" i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Ltda. / Alcalde </a:t>
            </a:r>
            <a:r>
              <a:rPr lang="es-CL" sz="1200" b="1" i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Eduardo </a:t>
            </a:r>
            <a:r>
              <a:rPr lang="es-CL" sz="1200" b="1" i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Castillo Velasco #5458</a:t>
            </a:r>
            <a:r>
              <a:rPr lang="es-CL" sz="1200" b="1" i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. Ñuñoa, </a:t>
            </a:r>
            <a:r>
              <a:rPr lang="es-CL" sz="1200" b="1" i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Santiago / Fono </a:t>
            </a:r>
            <a:r>
              <a:rPr lang="es-CL" sz="1200" b="1" i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Fax (56-2) 22777021 </a:t>
            </a:r>
            <a:r>
              <a:rPr lang="es-CL" sz="1200" b="1" i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- </a:t>
            </a:r>
            <a:r>
              <a:rPr lang="es-CL" sz="1200" b="1" i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22722752</a:t>
            </a:r>
            <a:endParaRPr lang="es-CL" sz="1200" dirty="0">
              <a:solidFill>
                <a:srgbClr val="002060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 algn="ctr"/>
            <a:r>
              <a:rPr lang="es-CL" sz="1200" b="1" i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Rut: </a:t>
            </a:r>
            <a:r>
              <a:rPr lang="es-CL" sz="1200" b="1" i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79.647.210-3 / Giro</a:t>
            </a:r>
            <a:r>
              <a:rPr lang="es-CL" sz="1200" b="1" i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: </a:t>
            </a:r>
            <a:r>
              <a:rPr lang="es-CL" sz="1200" b="1" i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Venta </a:t>
            </a:r>
            <a:r>
              <a:rPr lang="es-CL" sz="1200" b="1" i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de </a:t>
            </a:r>
            <a:r>
              <a:rPr lang="es-CL" sz="1200" b="1" i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artículos médicos</a:t>
            </a:r>
            <a:endParaRPr lang="es-CL" sz="1200" dirty="0">
              <a:solidFill>
                <a:srgbClr val="002060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endParaRPr lang="es-CL" dirty="0"/>
          </a:p>
        </p:txBody>
      </p:sp>
      <p:sp>
        <p:nvSpPr>
          <p:cNvPr id="5" name="1 Conector recto"/>
          <p:cNvSpPr>
            <a:spLocks noChangeShapeType="1"/>
          </p:cNvSpPr>
          <p:nvPr/>
        </p:nvSpPr>
        <p:spPr bwMode="auto">
          <a:xfrm>
            <a:off x="2627784" y="1916832"/>
            <a:ext cx="0" cy="3528392"/>
          </a:xfrm>
          <a:prstGeom prst="line">
            <a:avLst/>
          </a:prstGeom>
          <a:noFill/>
          <a:ln w="38100" algn="ctr">
            <a:solidFill>
              <a:schemeClr val="accent5">
                <a:lumMod val="5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1028" name="Picture 4" descr="LOGO sloga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694" y="188640"/>
            <a:ext cx="179705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onvaTec (Singapore) 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0517" y="476672"/>
            <a:ext cx="1071563" cy="22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2" descr="MHC_liten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8452" y="402754"/>
            <a:ext cx="1039812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Resultado de imagen para VARIMED LOGO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3891" y="392634"/>
            <a:ext cx="962025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10 CuadroTexto"/>
          <p:cNvSpPr txBox="1"/>
          <p:nvPr/>
        </p:nvSpPr>
        <p:spPr>
          <a:xfrm>
            <a:off x="2853891" y="1916832"/>
            <a:ext cx="6341199" cy="66941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CL" sz="1400" b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INDICACIONES DE USO</a:t>
            </a:r>
          </a:p>
          <a:p>
            <a:pPr>
              <a:lnSpc>
                <a:spcPct val="150000"/>
              </a:lnSpc>
            </a:pPr>
            <a:r>
              <a:rPr lang="es-CL" sz="1400" dirty="0" err="1">
                <a:solidFill>
                  <a:schemeClr val="accent5">
                    <a:lumMod val="5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Mepilex</a:t>
            </a:r>
            <a:r>
              <a:rPr lang="es-CL" sz="1400" dirty="0">
                <a:solidFill>
                  <a:schemeClr val="accent5">
                    <a:lumMod val="5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</a:t>
            </a:r>
            <a:r>
              <a:rPr lang="es-CL" sz="1400" dirty="0" err="1">
                <a:solidFill>
                  <a:schemeClr val="accent5">
                    <a:lumMod val="5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Border</a:t>
            </a:r>
            <a:r>
              <a:rPr lang="es-CL" sz="1400" dirty="0">
                <a:solidFill>
                  <a:schemeClr val="accent5">
                    <a:lumMod val="5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</a:t>
            </a:r>
            <a:r>
              <a:rPr lang="es-CL" sz="1400" dirty="0" err="1">
                <a:solidFill>
                  <a:schemeClr val="accent5">
                    <a:lumMod val="5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Sacrum</a:t>
            </a:r>
            <a:r>
              <a:rPr lang="es-CL" sz="1400" dirty="0">
                <a:solidFill>
                  <a:schemeClr val="accent5">
                    <a:lumMod val="5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se utiliza como prevención de ulceras por presión y para tratar heridas exudativas en la zona del sacro.</a:t>
            </a:r>
          </a:p>
          <a:p>
            <a:pPr>
              <a:lnSpc>
                <a:spcPct val="150000"/>
              </a:lnSpc>
            </a:pPr>
            <a:endParaRPr lang="es-CL" sz="1400" b="1" dirty="0" smtClean="0">
              <a:solidFill>
                <a:srgbClr val="002060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>
              <a:lnSpc>
                <a:spcPct val="150000"/>
              </a:lnSpc>
            </a:pPr>
            <a:r>
              <a:rPr lang="es-CL" sz="1400" b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PRINCIPALES </a:t>
            </a:r>
            <a:r>
              <a:rPr lang="es-CL" sz="1400" b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BENEFICIOS DE MEPILEX BORDER SACRUM </a:t>
            </a:r>
          </a:p>
          <a:p>
            <a:pPr>
              <a:lnSpc>
                <a:spcPct val="150000"/>
              </a:lnSpc>
            </a:pPr>
            <a:r>
              <a:rPr lang="es-CL" sz="1400" dirty="0" smtClean="0">
                <a:solidFill>
                  <a:schemeClr val="accent5">
                    <a:lumMod val="5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• Minimiza el dolor y el daño de la piel al cambiar el apósito.</a:t>
            </a:r>
          </a:p>
          <a:p>
            <a:pPr>
              <a:lnSpc>
                <a:spcPct val="150000"/>
              </a:lnSpc>
            </a:pPr>
            <a:r>
              <a:rPr lang="es-CL" sz="1400" dirty="0" smtClean="0">
                <a:solidFill>
                  <a:schemeClr val="accent5">
                    <a:lumMod val="5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• No es necesario quitarlo al ducharse</a:t>
            </a:r>
          </a:p>
          <a:p>
            <a:pPr>
              <a:lnSpc>
                <a:spcPct val="150000"/>
              </a:lnSpc>
            </a:pPr>
            <a:r>
              <a:rPr lang="es-CL" sz="1400" dirty="0" smtClean="0">
                <a:solidFill>
                  <a:schemeClr val="accent5">
                    <a:lumMod val="5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• Es suave y confortable para el uso</a:t>
            </a:r>
          </a:p>
          <a:p>
            <a:pPr>
              <a:lnSpc>
                <a:spcPct val="150000"/>
              </a:lnSpc>
            </a:pPr>
            <a:r>
              <a:rPr lang="es-CL" sz="1400" dirty="0" smtClean="0">
                <a:solidFill>
                  <a:schemeClr val="accent5">
                    <a:lumMod val="5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• Puede permanecer adherido por varios días dependiendo de </a:t>
            </a:r>
          </a:p>
          <a:p>
            <a:pPr>
              <a:lnSpc>
                <a:spcPct val="150000"/>
              </a:lnSpc>
            </a:pPr>
            <a:r>
              <a:rPr lang="es-CL" sz="1400" dirty="0" smtClean="0">
                <a:solidFill>
                  <a:schemeClr val="accent5">
                    <a:lumMod val="5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las condiciones de la herida</a:t>
            </a:r>
          </a:p>
          <a:p>
            <a:pPr>
              <a:lnSpc>
                <a:spcPct val="150000"/>
              </a:lnSpc>
            </a:pPr>
            <a:r>
              <a:rPr lang="es-CL" sz="1400" dirty="0" smtClean="0">
                <a:solidFill>
                  <a:schemeClr val="accent5">
                    <a:lumMod val="5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• Riesgo bajo de irritación de la piel y alergias</a:t>
            </a:r>
          </a:p>
          <a:p>
            <a:endParaRPr lang="es-CL" dirty="0" smtClean="0">
              <a:solidFill>
                <a:schemeClr val="accent5">
                  <a:lumMod val="50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endParaRPr lang="es-CL" dirty="0">
              <a:solidFill>
                <a:schemeClr val="accent5">
                  <a:lumMod val="50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endParaRPr lang="es-CL" dirty="0" smtClean="0">
              <a:solidFill>
                <a:schemeClr val="accent5">
                  <a:lumMod val="50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endParaRPr lang="es-CL" dirty="0" smtClean="0">
              <a:solidFill>
                <a:schemeClr val="accent5">
                  <a:lumMod val="50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endParaRPr lang="es-CL" dirty="0">
              <a:solidFill>
                <a:schemeClr val="accent5">
                  <a:lumMod val="50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endParaRPr lang="es-CL" dirty="0" smtClean="0">
              <a:solidFill>
                <a:schemeClr val="accent5">
                  <a:lumMod val="50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endParaRPr lang="es-CL" dirty="0">
              <a:solidFill>
                <a:schemeClr val="accent5">
                  <a:lumMod val="50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endParaRPr lang="es-CL" dirty="0" smtClean="0">
              <a:solidFill>
                <a:schemeClr val="accent5">
                  <a:lumMod val="50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endParaRPr lang="es-CL" dirty="0">
              <a:solidFill>
                <a:schemeClr val="accent5">
                  <a:lumMod val="50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endParaRPr lang="es-CL" dirty="0">
              <a:solidFill>
                <a:schemeClr val="accent5">
                  <a:lumMod val="50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endParaRPr lang="es-CL" dirty="0">
              <a:solidFill>
                <a:schemeClr val="accent5">
                  <a:lumMod val="50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971600" y="1116033"/>
            <a:ext cx="56886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CL" sz="1600" b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FICHA TÉCNICA: MEPILEX BORDER SACRUM</a:t>
            </a:r>
          </a:p>
        </p:txBody>
      </p:sp>
      <p:pic>
        <p:nvPicPr>
          <p:cNvPr id="16" name="Imagen 3" descr="C:\Users\portbel001\Dropbox\Artemis Medical\Marketing - Packaging - identité visuelle\LOGO Design Brand\logo nateen R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4462" y="444922"/>
            <a:ext cx="868363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Imagen 1011" descr="http://ecx.images-amazon.com/images/I/314oUnJmGUL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72" y="2420889"/>
            <a:ext cx="2319788" cy="231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60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276</Words>
  <Application>Microsoft Office PowerPoint</Application>
  <PresentationFormat>Presentación en pantalla (4:3)</PresentationFormat>
  <Paragraphs>28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Florencia</dc:creator>
  <cp:lastModifiedBy>Florencia</cp:lastModifiedBy>
  <cp:revision>4</cp:revision>
  <dcterms:created xsi:type="dcterms:W3CDTF">2016-09-13T15:39:42Z</dcterms:created>
  <dcterms:modified xsi:type="dcterms:W3CDTF">2016-09-14T19:08:04Z</dcterms:modified>
</cp:coreProperties>
</file>